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sldIdLst>
    <p:sldId id="1070" r:id="rId3"/>
    <p:sldId id="1071" r:id="rId4"/>
    <p:sldId id="107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DCE2E79A-FA80-4B3F-A3B4-A0C24C0A3357}"/>
    <pc:docChg chg="addSld delSld modSld">
      <pc:chgData name="贵申 王" userId="201fba2491c5f930" providerId="LiveId" clId="{DCE2E79A-FA80-4B3F-A3B4-A0C24C0A3357}" dt="2026-02-06T03:19:32.370" v="53" actId="20577"/>
      <pc:docMkLst>
        <pc:docMk/>
      </pc:docMkLst>
      <pc:sldChg chg="modSp mod">
        <pc:chgData name="贵申 王" userId="201fba2491c5f930" providerId="LiveId" clId="{DCE2E79A-FA80-4B3F-A3B4-A0C24C0A3357}" dt="2026-02-06T03:15:29.959" v="42"/>
        <pc:sldMkLst>
          <pc:docMk/>
          <pc:sldMk cId="0" sldId="1070"/>
        </pc:sldMkLst>
        <pc:spChg chg="mod">
          <ac:chgData name="贵申 王" userId="201fba2491c5f930" providerId="LiveId" clId="{DCE2E79A-FA80-4B3F-A3B4-A0C24C0A3357}" dt="2026-02-06T03:14:54.297" v="38" actId="20577"/>
          <ac:spMkLst>
            <pc:docMk/>
            <pc:sldMk cId="0" sldId="1070"/>
            <ac:spMk id="449538" creationId="{C2B5FF0B-8CBF-9BCE-C219-AC6856CCA559}"/>
          </ac:spMkLst>
        </pc:spChg>
        <pc:spChg chg="mod">
          <ac:chgData name="贵申 王" userId="201fba2491c5f930" providerId="LiveId" clId="{DCE2E79A-FA80-4B3F-A3B4-A0C24C0A3357}" dt="2026-02-06T03:15:29.959" v="42"/>
          <ac:spMkLst>
            <pc:docMk/>
            <pc:sldMk cId="0" sldId="1070"/>
            <ac:spMk id="449539" creationId="{AA327C50-F9E7-0415-82CC-A3226530A04A}"/>
          </ac:spMkLst>
        </pc:spChg>
      </pc:sldChg>
      <pc:sldChg chg="modSp add mod">
        <pc:chgData name="贵申 王" userId="201fba2491c5f930" providerId="LiveId" clId="{DCE2E79A-FA80-4B3F-A3B4-A0C24C0A3357}" dt="2026-02-06T03:16:01.925" v="47"/>
        <pc:sldMkLst>
          <pc:docMk/>
          <pc:sldMk cId="3776829156" sldId="1071"/>
        </pc:sldMkLst>
        <pc:spChg chg="mod">
          <ac:chgData name="贵申 王" userId="201fba2491c5f930" providerId="LiveId" clId="{DCE2E79A-FA80-4B3F-A3B4-A0C24C0A3357}" dt="2026-02-06T03:15:39.874" v="45" actId="20577"/>
          <ac:spMkLst>
            <pc:docMk/>
            <pc:sldMk cId="3776829156" sldId="1071"/>
            <ac:spMk id="449538" creationId="{B92ACA8C-5F38-4609-9294-080558BF8F5D}"/>
          </ac:spMkLst>
        </pc:spChg>
        <pc:spChg chg="mod">
          <ac:chgData name="贵申 王" userId="201fba2491c5f930" providerId="LiveId" clId="{DCE2E79A-FA80-4B3F-A3B4-A0C24C0A3357}" dt="2026-02-06T03:16:01.925" v="47"/>
          <ac:spMkLst>
            <pc:docMk/>
            <pc:sldMk cId="3776829156" sldId="1071"/>
            <ac:spMk id="449539" creationId="{AC26380C-AF66-FD7D-3FEE-29DF7FEBBA15}"/>
          </ac:spMkLst>
        </pc:spChg>
      </pc:sldChg>
      <pc:sldChg chg="modSp del mod">
        <pc:chgData name="贵申 王" userId="201fba2491c5f930" providerId="LiveId" clId="{DCE2E79A-FA80-4B3F-A3B4-A0C24C0A3357}" dt="2026-02-06T03:14:18.805" v="27" actId="47"/>
        <pc:sldMkLst>
          <pc:docMk/>
          <pc:sldMk cId="3916078926" sldId="1071"/>
        </pc:sldMkLst>
      </pc:sldChg>
      <pc:sldChg chg="modSp add mod">
        <pc:chgData name="贵申 王" userId="201fba2491c5f930" providerId="LiveId" clId="{DCE2E79A-FA80-4B3F-A3B4-A0C24C0A3357}" dt="2026-02-06T03:19:32.370" v="53" actId="20577"/>
        <pc:sldMkLst>
          <pc:docMk/>
          <pc:sldMk cId="1526796740" sldId="1072"/>
        </pc:sldMkLst>
        <pc:spChg chg="mod">
          <ac:chgData name="贵申 王" userId="201fba2491c5f930" providerId="LiveId" clId="{DCE2E79A-FA80-4B3F-A3B4-A0C24C0A3357}" dt="2026-02-06T03:19:32.370" v="53" actId="20577"/>
          <ac:spMkLst>
            <pc:docMk/>
            <pc:sldMk cId="1526796740" sldId="1072"/>
            <ac:spMk id="449538" creationId="{ABCB3074-6357-E960-FF58-DC3CF167AB2E}"/>
          </ac:spMkLst>
        </pc:spChg>
        <pc:spChg chg="mod">
          <ac:chgData name="贵申 王" userId="201fba2491c5f930" providerId="LiveId" clId="{DCE2E79A-FA80-4B3F-A3B4-A0C24C0A3357}" dt="2026-02-06T03:16:32.358" v="51"/>
          <ac:spMkLst>
            <pc:docMk/>
            <pc:sldMk cId="1526796740" sldId="1072"/>
            <ac:spMk id="449539" creationId="{76E9E85E-4984-6EC5-C637-DF058EC6EE60}"/>
          </ac:spMkLst>
        </pc:spChg>
      </pc:sldChg>
      <pc:sldChg chg="modSp del mod">
        <pc:chgData name="贵申 王" userId="201fba2491c5f930" providerId="LiveId" clId="{DCE2E79A-FA80-4B3F-A3B4-A0C24C0A3357}" dt="2026-02-06T03:14:19.497" v="29" actId="47"/>
        <pc:sldMkLst>
          <pc:docMk/>
          <pc:sldMk cId="2496630094" sldId="1072"/>
        </pc:sldMkLst>
      </pc:sldChg>
      <pc:sldChg chg="modSp del mod">
        <pc:chgData name="贵申 王" userId="201fba2491c5f930" providerId="LiveId" clId="{DCE2E79A-FA80-4B3F-A3B4-A0C24C0A3357}" dt="2026-02-06T03:14:20.524" v="31" actId="47"/>
        <pc:sldMkLst>
          <pc:docMk/>
          <pc:sldMk cId="1474110923" sldId="1073"/>
        </pc:sldMkLst>
      </pc:sldChg>
      <pc:sldChg chg="modSp del mod">
        <pc:chgData name="贵申 王" userId="201fba2491c5f930" providerId="LiveId" clId="{DCE2E79A-FA80-4B3F-A3B4-A0C24C0A3357}" dt="2026-02-06T03:14:19.745" v="30" actId="47"/>
        <pc:sldMkLst>
          <pc:docMk/>
          <pc:sldMk cId="1895887313" sldId="1075"/>
        </pc:sldMkLst>
      </pc:sldChg>
      <pc:sldChg chg="modSp del mod">
        <pc:chgData name="贵申 王" userId="201fba2491c5f930" providerId="LiveId" clId="{DCE2E79A-FA80-4B3F-A3B4-A0C24C0A3357}" dt="2026-02-06T03:14:18.372" v="26" actId="47"/>
        <pc:sldMkLst>
          <pc:docMk/>
          <pc:sldMk cId="683074443" sldId="1076"/>
        </pc:sldMkLst>
      </pc:sldChg>
      <pc:sldChg chg="modSp del mod">
        <pc:chgData name="贵申 王" userId="201fba2491c5f930" providerId="LiveId" clId="{DCE2E79A-FA80-4B3F-A3B4-A0C24C0A3357}" dt="2026-02-06T03:14:19.226" v="28" actId="47"/>
        <pc:sldMkLst>
          <pc:docMk/>
          <pc:sldMk cId="1136189296" sldId="1077"/>
        </pc:sldMkLst>
      </pc:sldChg>
      <pc:sldChg chg="modSp del mod">
        <pc:chgData name="贵申 王" userId="201fba2491c5f930" providerId="LiveId" clId="{DCE2E79A-FA80-4B3F-A3B4-A0C24C0A3357}" dt="2026-02-06T03:14:20.959" v="32" actId="47"/>
        <pc:sldMkLst>
          <pc:docMk/>
          <pc:sldMk cId="1296662004" sldId="107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E76C01-D56A-2637-40B8-8C237AB92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7B94F6-E241-6CB6-BBC2-10F5DB4FB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8B0AD3-58EA-C7F2-DCBF-2D9FBDF26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5DE0FB-914A-4EB4-BEC1-3DE203F6A3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8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406BD2-24EF-2DCB-8F26-D83B41412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2F198E-F704-E754-4B49-EA4007E22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89AAB5-D2D2-9382-031A-D25BD2DC8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C9D8C0-9AF4-488B-B3FF-003937E773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365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1DE251-118D-28AB-BD71-D1D97902B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46B9B9-B1D6-CB65-570B-E0712A6E2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E16372-5BC6-5866-D483-57C732FE5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1EADA-8966-4CAA-A37E-4C0FE95D6D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6480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BBABAF-AE5C-05C8-35EC-A7EEB157E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987645-41E1-96F0-78A9-7B903D8F8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04F671-0A1E-AC31-D527-3A312A1BA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8A565-4F5A-47D8-B41C-2FF59628AF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7061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3B2973-28AF-1D4E-1957-D11021448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68BFC4-014E-D07C-CA51-9FB1DB61B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216A2D-4582-9889-90C3-41207743F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B8FCB1-3C3D-4BB5-8489-5754C6BE585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8283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2EFAEB6-D791-F031-7B25-397BD9F55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AEBDFE9-7BD7-CCE1-0E55-481E055B5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90F16AE-C2E8-EB35-1331-C53094847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1E5791-A0CD-4F58-877B-E5BC5E4989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6161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A450165-A93A-8E78-E17B-6F9B119F4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6178E50-286D-6A98-760F-764E8DA15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D0E0C26-C8D8-65FC-F065-5F59AF438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0DB983-11AF-47F2-B78A-3D205DADD7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9282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E300946-1527-8100-F349-94CE8118D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1D7105C-4973-7E3B-4AF3-D97FD53F7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9117600-24BA-438D-C950-F6BD1C419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3D9ED-1AFE-48B0-82BB-C92BA689FC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4422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3C82996F-E165-7B2E-4A40-5DD0F89AB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B1D03F3-7C3E-9859-3D1D-17E41CB0F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7831082-9809-8DE3-913E-7D456492B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F3BEDA-E233-49C8-87A9-8A59CC5A98A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682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D88209E-25D6-8937-EAE8-34C473CB0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24F649F-4CB7-6A4C-1BC7-CE085FE2A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A51CA34-F4D2-2813-5A04-F70180EA3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D05FE-F12C-49F0-AF10-4D9F901BD0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0024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783AEF4-4D38-6592-120C-544242E8B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42C51EA-5190-0D8A-77E1-F15B49E44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115ED70-8C0C-8EA1-FB2D-DFA0AFF66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5D3EB0-E1F0-4302-BF59-3800914356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4368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1182350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6827C46-D876-7295-06C1-6AFE460788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F1DA3BF5-3055-E954-7BFE-51EBA8AB4F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B16EF6-7D2B-3C8A-FADE-8BB93FBE13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675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1EC842-0FF0-6AF9-44AD-FE46E3DA4F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675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F0689B-4002-A626-9A3D-B4FCE4C59A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675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74F15F7-67B1-4BD6-AB9E-BACAB3D53C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0209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2pPr>
      <a:lvl3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3pPr>
      <a:lvl4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4pPr>
      <a:lvl5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28588" indent="-128588" algn="l" defTabSz="514350" rtl="0" eaLnBrk="0" fontAlgn="base" hangingPunct="0">
        <a:lnSpc>
          <a:spcPct val="90000"/>
        </a:lnSpc>
        <a:spcBef>
          <a:spcPts val="563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>
            <a:extLst>
              <a:ext uri="{FF2B5EF4-FFF2-40B4-BE49-F238E27FC236}">
                <a16:creationId xmlns:a16="http://schemas.microsoft.com/office/drawing/2014/main" id="{C2B5FF0B-8CBF-9BCE-C219-AC6856CCA5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61210" y="554990"/>
            <a:ext cx="8069580" cy="1010920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489 </a:t>
            </a:r>
            <a:r>
              <a:rPr kumimoji="1"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主既赐恩光 </a:t>
            </a:r>
            <a:b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Jesus Bids Us Shine 1/3</a:t>
            </a:r>
          </a:p>
        </p:txBody>
      </p:sp>
      <p:sp>
        <p:nvSpPr>
          <p:cNvPr id="449539" name="Rectangle 3">
            <a:extLst>
              <a:ext uri="{FF2B5EF4-FFF2-40B4-BE49-F238E27FC236}">
                <a16:creationId xmlns:a16="http://schemas.microsoft.com/office/drawing/2014/main" id="{AA327C50-F9E7-0415-82CC-A3226530A04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821055" y="2009737"/>
            <a:ext cx="10549890" cy="4293273"/>
          </a:xfrm>
        </p:spPr>
        <p:txBody>
          <a:bodyPr/>
          <a:lstStyle/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1 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主既赐恩光，照亮我内心，</a:t>
            </a:r>
          </a:p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岂能不发辉煌，领我自家人？</a:t>
            </a:r>
          </a:p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因知罪恶痛苦，我愿发光，</a:t>
            </a:r>
          </a:p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各照自己地方，本是应当！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n-US" altLang="zh-CN" sz="20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Jesus bids us shine, with a soul of light,</a:t>
            </a: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the Holy Spirit burns within us bright,</a:t>
            </a: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Even in sin and darkness, Christ bids us shine,</a:t>
            </a: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in your own household, and I in mine.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B85DCF2B-0D17-AD39-942C-A7BC6C3871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>
            <a:extLst>
              <a:ext uri="{FF2B5EF4-FFF2-40B4-BE49-F238E27FC236}">
                <a16:creationId xmlns:a16="http://schemas.microsoft.com/office/drawing/2014/main" id="{B92ACA8C-5F38-4609-9294-080558BF8F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61210" y="554990"/>
            <a:ext cx="8069580" cy="1010920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489 </a:t>
            </a:r>
            <a:r>
              <a:rPr kumimoji="1"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主既赐恩光 </a:t>
            </a:r>
            <a:b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Jesus Bids Us Shine 2/3</a:t>
            </a:r>
          </a:p>
        </p:txBody>
      </p:sp>
      <p:sp>
        <p:nvSpPr>
          <p:cNvPr id="449539" name="Rectangle 3">
            <a:extLst>
              <a:ext uri="{FF2B5EF4-FFF2-40B4-BE49-F238E27FC236}">
                <a16:creationId xmlns:a16="http://schemas.microsoft.com/office/drawing/2014/main" id="{AC26380C-AF66-FD7D-3FEE-29DF7FEBBA1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821055" y="2009737"/>
            <a:ext cx="10549890" cy="4293273"/>
          </a:xfrm>
        </p:spPr>
        <p:txBody>
          <a:bodyPr/>
          <a:lstStyle/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2 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耶稣望我光，照在本圣教，</a:t>
            </a:r>
          </a:p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若我光不明亮，主早已知道；</a:t>
            </a:r>
          </a:p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主怜黑暗弟兄，我愿发光，</a:t>
            </a:r>
          </a:p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各照自己地方，本是应当！</a:t>
            </a:r>
          </a:p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n-US" altLang="zh-CN" sz="20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Jesus bids us shine, with His light of love,</a:t>
            </a: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His faithful people, comfort from above,</a:t>
            </a: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Even when we falter, Christ bids us shine,</a:t>
            </a: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in your own parish, and I in mine.</a:t>
            </a:r>
          </a:p>
        </p:txBody>
      </p:sp>
    </p:spTree>
    <p:extLst>
      <p:ext uri="{BB962C8B-B14F-4D97-AF65-F5344CB8AC3E}">
        <p14:creationId xmlns:p14="http://schemas.microsoft.com/office/powerpoint/2010/main" val="3776829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50D4908D-05B7-7E8D-9BC6-E39625D201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>
            <a:extLst>
              <a:ext uri="{FF2B5EF4-FFF2-40B4-BE49-F238E27FC236}">
                <a16:creationId xmlns:a16="http://schemas.microsoft.com/office/drawing/2014/main" id="{ABCB3074-6357-E960-FF58-DC3CF167AB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61210" y="554990"/>
            <a:ext cx="8069580" cy="1010920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489 </a:t>
            </a:r>
            <a:r>
              <a:rPr kumimoji="1"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主既赐恩光 </a:t>
            </a:r>
            <a:b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Jesus Bids Us Shine 3/3</a:t>
            </a:r>
          </a:p>
        </p:txBody>
      </p:sp>
      <p:sp>
        <p:nvSpPr>
          <p:cNvPr id="449539" name="Rectangle 3">
            <a:extLst>
              <a:ext uri="{FF2B5EF4-FFF2-40B4-BE49-F238E27FC236}">
                <a16:creationId xmlns:a16="http://schemas.microsoft.com/office/drawing/2014/main" id="{76E9E85E-4984-6EC5-C637-DF058EC6EE6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821055" y="2009737"/>
            <a:ext cx="10549890" cy="4293273"/>
          </a:xfrm>
        </p:spPr>
        <p:txBody>
          <a:bodyPr/>
          <a:lstStyle/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3 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耶稣望我光，照在众人前，</a:t>
            </a:r>
          </a:p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就像光明银烛，照在黑夜间，</a:t>
            </a:r>
          </a:p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世间黑暗无光，我愿发光，</a:t>
            </a:r>
          </a:p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各照自己地方，本是应当！</a:t>
            </a: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Jesus bids us shine, with a clear, pure light,</a:t>
            </a: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like a silver candle burning in the night,</a:t>
            </a: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this world of darkness, Christ bids us shine,</a:t>
            </a: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in your own corner, and I in mine.</a:t>
            </a:r>
          </a:p>
        </p:txBody>
      </p:sp>
    </p:spTree>
    <p:extLst>
      <p:ext uri="{BB962C8B-B14F-4D97-AF65-F5344CB8AC3E}">
        <p14:creationId xmlns:p14="http://schemas.microsoft.com/office/powerpoint/2010/main" val="1526796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312</Words>
  <Application>Microsoft Office PowerPoint</Application>
  <PresentationFormat>Widescreen</PresentationFormat>
  <Paragraphs>30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Microsoft YaHei</vt:lpstr>
      <vt:lpstr>Arial</vt:lpstr>
      <vt:lpstr>Calibri</vt:lpstr>
      <vt:lpstr>Calibri Light</vt:lpstr>
      <vt:lpstr>Times New Roman</vt:lpstr>
      <vt:lpstr>Office Theme</vt:lpstr>
      <vt:lpstr>1_Office Theme</vt:lpstr>
      <vt:lpstr>489 主既赐恩光  Jesus Bids Us Shine 1/3</vt:lpstr>
      <vt:lpstr>489 主既赐恩光  Jesus Bids Us Shine 2/3</vt:lpstr>
      <vt:lpstr>489 主既赐恩光  Jesus Bids Us Shine 3/3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385 洁净我  Cleanse Me 1/4</dc:title>
  <dc:creator>贵申 王</dc:creator>
  <cp:lastModifiedBy>贵申 王</cp:lastModifiedBy>
  <cp:revision>1</cp:revision>
  <dcterms:created xsi:type="dcterms:W3CDTF">2023-09-28T18:49:39Z</dcterms:created>
  <dcterms:modified xsi:type="dcterms:W3CDTF">2026-02-06T03:19:43Z</dcterms:modified>
</cp:coreProperties>
</file>